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6" r:id="rId3"/>
    <p:sldId id="267" r:id="rId4"/>
    <p:sldId id="270" r:id="rId5"/>
    <p:sldId id="271" r:id="rId6"/>
    <p:sldId id="27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9</a:t>
            </a:r>
            <a:r>
              <a:rPr lang="en-US" sz="2400" b="1" baseline="30000" dirty="0"/>
              <a:t>th</a:t>
            </a:r>
            <a:r>
              <a:rPr lang="en-US" sz="2400" b="1" dirty="0"/>
              <a:t> and 10</a:t>
            </a:r>
            <a:r>
              <a:rPr lang="en-US" sz="2400" b="1" baseline="30000" dirty="0"/>
              <a:t>th</a:t>
            </a:r>
            <a:r>
              <a:rPr lang="en-US" sz="2400" b="1" dirty="0"/>
              <a:t> Grade PSAT Weds. Feb. 24</a:t>
            </a:r>
            <a:r>
              <a:rPr lang="en-US" sz="2400" b="1" baseline="30000" dirty="0"/>
              <a:t>th</a:t>
            </a:r>
            <a:r>
              <a:rPr lang="en-US" sz="2400" b="1" dirty="0"/>
              <a:t> from 8:40-12 PM</a:t>
            </a:r>
          </a:p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593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01659"/>
            <a:ext cx="9603275" cy="15520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Keep yourself healthy and Happy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527900" y="1853753"/>
            <a:ext cx="1128817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Today’s goal is EXERCISE MORE!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Last week’s goals: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2400" dirty="0"/>
              <a:t>EAT YOUR BREAKFAST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2400" dirty="0"/>
              <a:t>DRINK MORE WATER</a:t>
            </a:r>
          </a:p>
        </p:txBody>
      </p:sp>
    </p:spTree>
    <p:extLst>
      <p:ext uri="{BB962C8B-B14F-4D97-AF65-F5344CB8AC3E}">
        <p14:creationId xmlns:p14="http://schemas.microsoft.com/office/powerpoint/2010/main" val="191920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352" y="529591"/>
            <a:ext cx="9603275" cy="1552096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Exercise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527901" y="2081687"/>
            <a:ext cx="112881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recommendation for students 6 to 17 years old is 60 minutes of physical activity every day.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Even though, you may not get 60 minutes, just a few exercises every day can lead to a healthier, happier YOU.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9C692C-9155-421C-A4D9-A8AD92449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4137" y="4166648"/>
            <a:ext cx="6155703" cy="240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3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352" y="529591"/>
            <a:ext cx="9603275" cy="1552096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Benefits of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527901" y="2081687"/>
            <a:ext cx="112881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Benefits of Physical Activity: </a:t>
            </a:r>
          </a:p>
          <a:p>
            <a:pPr algn="ctr"/>
            <a:endParaRPr lang="en-US" sz="24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/>
              <a:t>Improve Cardiorespiratory fitness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/>
              <a:t>Build strong bones and muscles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/>
              <a:t>Control Weight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/>
              <a:t>Reduce symptoms of Anxiety and Depression</a:t>
            </a:r>
          </a:p>
        </p:txBody>
      </p:sp>
    </p:spTree>
    <p:extLst>
      <p:ext uri="{BB962C8B-B14F-4D97-AF65-F5344CB8AC3E}">
        <p14:creationId xmlns:p14="http://schemas.microsoft.com/office/powerpoint/2010/main" val="51132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352" y="529591"/>
            <a:ext cx="9603275" cy="1552096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Benefits of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527899" y="1870971"/>
            <a:ext cx="112881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Also, exercise can reduce the risk of these health conditions: </a:t>
            </a:r>
          </a:p>
          <a:p>
            <a:pPr algn="ctr"/>
            <a:endParaRPr lang="en-US" sz="24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/>
              <a:t>Heart Disease</a:t>
            </a:r>
          </a:p>
          <a:p>
            <a:pPr algn="ctr"/>
            <a:endParaRPr lang="en-US" sz="24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/>
              <a:t>Cancer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/>
              <a:t>Type 2 Diabetes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/>
              <a:t>High Blood Pressure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/>
              <a:t>Obesity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EFB480-AE80-4E0B-89A1-8D55C3B4E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53" y="2567427"/>
            <a:ext cx="4037814" cy="298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92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352" y="529591"/>
            <a:ext cx="9603275" cy="1552096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Ways to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445625" y="1964363"/>
            <a:ext cx="1128817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en-US" sz="2400" dirty="0"/>
              <a:t>Get on your bike</a:t>
            </a:r>
          </a:p>
          <a:p>
            <a:pPr marL="457200" indent="-457200" algn="ctr">
              <a:buFont typeface="+mj-lt"/>
              <a:buAutoNum type="arabicPeriod"/>
            </a:pPr>
            <a:endParaRPr lang="en-US" sz="2400" dirty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/>
              <a:t>Take a walk or jog around the neighborhood</a:t>
            </a:r>
          </a:p>
          <a:p>
            <a:pPr marL="457200" indent="-457200" algn="ctr">
              <a:buFont typeface="+mj-lt"/>
              <a:buAutoNum type="arabicPeriod"/>
            </a:pPr>
            <a:endParaRPr lang="en-US" sz="2400" dirty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/>
              <a:t>Walk your dog</a:t>
            </a:r>
          </a:p>
          <a:p>
            <a:pPr marL="457200" indent="-457200" algn="ctr">
              <a:buFont typeface="+mj-lt"/>
              <a:buAutoNum type="arabicPeriod"/>
            </a:pPr>
            <a:endParaRPr lang="en-US" sz="2400" dirty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/>
              <a:t>Do an online </a:t>
            </a:r>
            <a:r>
              <a:rPr lang="en-US" sz="2400"/>
              <a:t>yoga class</a:t>
            </a:r>
            <a:endParaRPr lang="en-US" sz="24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51835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533</TotalTime>
  <Words>152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</vt:lpstr>
      <vt:lpstr>Gallery</vt:lpstr>
      <vt:lpstr>Announcements</vt:lpstr>
      <vt:lpstr>Keep yourself healthy and Happy</vt:lpstr>
      <vt:lpstr>Exercise More</vt:lpstr>
      <vt:lpstr>Benefits of exercise</vt:lpstr>
      <vt:lpstr>Benefits of exercise</vt:lpstr>
      <vt:lpstr>Ways to Exercise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policies:  Satisfaction Academic Progress (SAP)</dc:title>
  <dc:creator>Joshua Gordon</dc:creator>
  <cp:lastModifiedBy>Joshua Gordon</cp:lastModifiedBy>
  <cp:revision>57</cp:revision>
  <dcterms:created xsi:type="dcterms:W3CDTF">2019-01-25T14:35:17Z</dcterms:created>
  <dcterms:modified xsi:type="dcterms:W3CDTF">2021-02-01T14:32:24Z</dcterms:modified>
</cp:coreProperties>
</file>